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4" d="100"/>
          <a:sy n="84" d="100"/>
        </p:scale>
        <p:origin x="658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F28AB3-AE0A-435C-BA6C-054CF15F7F0E}" type="datetimeFigureOut">
              <a:rPr lang="ru-RU" smtClean="0"/>
              <a:t>25.09.2023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461E8E-BF67-47F6-A2A8-A49130940A5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953489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F28AB3-AE0A-435C-BA6C-054CF15F7F0E}" type="datetimeFigureOut">
              <a:rPr lang="ru-RU" smtClean="0"/>
              <a:t>25.09.2023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461E8E-BF67-47F6-A2A8-A49130940A5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93589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F28AB3-AE0A-435C-BA6C-054CF15F7F0E}" type="datetimeFigureOut">
              <a:rPr lang="ru-RU" smtClean="0"/>
              <a:t>25.09.2023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461E8E-BF67-47F6-A2A8-A49130940A5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916797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F28AB3-AE0A-435C-BA6C-054CF15F7F0E}" type="datetimeFigureOut">
              <a:rPr lang="ru-RU" smtClean="0"/>
              <a:t>25.09.2023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461E8E-BF67-47F6-A2A8-A49130940A5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92893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F28AB3-AE0A-435C-BA6C-054CF15F7F0E}" type="datetimeFigureOut">
              <a:rPr lang="ru-RU" smtClean="0"/>
              <a:t>25.09.2023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461E8E-BF67-47F6-A2A8-A49130940A5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83954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F28AB3-AE0A-435C-BA6C-054CF15F7F0E}" type="datetimeFigureOut">
              <a:rPr lang="ru-RU" smtClean="0"/>
              <a:t>25.09.2023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461E8E-BF67-47F6-A2A8-A49130940A5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317065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F28AB3-AE0A-435C-BA6C-054CF15F7F0E}" type="datetimeFigureOut">
              <a:rPr lang="ru-RU" smtClean="0"/>
              <a:t>25.09.2023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461E8E-BF67-47F6-A2A8-A49130940A5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19504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F28AB3-AE0A-435C-BA6C-054CF15F7F0E}" type="datetimeFigureOut">
              <a:rPr lang="ru-RU" smtClean="0"/>
              <a:t>25.09.2023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461E8E-BF67-47F6-A2A8-A49130940A5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790891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F28AB3-AE0A-435C-BA6C-054CF15F7F0E}" type="datetimeFigureOut">
              <a:rPr lang="ru-RU" smtClean="0"/>
              <a:t>25.09.2023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461E8E-BF67-47F6-A2A8-A49130940A5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8781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F28AB3-AE0A-435C-BA6C-054CF15F7F0E}" type="datetimeFigureOut">
              <a:rPr lang="ru-RU" smtClean="0"/>
              <a:t>25.09.2023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461E8E-BF67-47F6-A2A8-A49130940A5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733982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F28AB3-AE0A-435C-BA6C-054CF15F7F0E}" type="datetimeFigureOut">
              <a:rPr lang="ru-RU" smtClean="0"/>
              <a:t>25.09.2023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461E8E-BF67-47F6-A2A8-A49130940A5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47846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F28AB3-AE0A-435C-BA6C-054CF15F7F0E}" type="datetimeFigureOut">
              <a:rPr lang="ru-RU" smtClean="0"/>
              <a:t>25.09.2023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461E8E-BF67-47F6-A2A8-A49130940A5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057276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233855"/>
            <a:ext cx="12192001" cy="6624145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-2" y="0"/>
            <a:ext cx="12192001" cy="159721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64008" y="73152"/>
            <a:ext cx="2496312" cy="147218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 </a:t>
            </a:r>
            <a:r>
              <a:rPr lang="ru-RU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ОКТЯБРЯ</a:t>
            </a:r>
          </a:p>
          <a:p>
            <a:pPr algn="ctr"/>
            <a:r>
              <a:rPr lang="ru-RU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11.00</a:t>
            </a:r>
            <a:endParaRPr lang="ru-RU" sz="28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9765792" y="73152"/>
            <a:ext cx="2276856" cy="147218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Городской рынок </a:t>
            </a:r>
          </a:p>
          <a:p>
            <a:pPr algn="ctr"/>
            <a:r>
              <a:rPr lang="ru-RU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г. Бирск</a:t>
            </a:r>
            <a:endParaRPr lang="ru-RU" sz="28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706624" y="73152"/>
            <a:ext cx="6912864" cy="147218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ПРАЗДНИЧНЫЙ КОНЦЕРТ </a:t>
            </a:r>
          </a:p>
          <a:p>
            <a:pPr algn="ctr"/>
            <a:r>
              <a:rPr lang="ru-RU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 ДНЮ РЕСПУБЛИКИ</a:t>
            </a:r>
            <a:endParaRPr lang="ru-RU" sz="28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993392" y="1584897"/>
            <a:ext cx="856792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 smtClean="0">
                <a:solidFill>
                  <a:srgbClr val="C00000"/>
                </a:solidFill>
                <a:latin typeface="Sylfaen" panose="010A0502050306030303" pitchFamily="18" charset="0"/>
                <a:cs typeface="Times New Roman" panose="02020603050405020304" pitchFamily="18" charset="0"/>
              </a:rPr>
              <a:t>ЦВЕТУЩИЙ КРАЙ, БАШКОРТОСТАН!</a:t>
            </a:r>
            <a:endParaRPr lang="ru-RU" sz="3600" b="1" dirty="0">
              <a:solidFill>
                <a:srgbClr val="C00000"/>
              </a:solidFill>
              <a:latin typeface="Sylfaen" panose="010A0502050306030303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-1" y="5779008"/>
            <a:ext cx="12192000" cy="107899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ПРОГРАММЕ: ВЫСТУПЛЕНИЯ ТВОРЧЕСКИХ КОЛЛЕКТИВОВ </a:t>
            </a:r>
          </a:p>
          <a:p>
            <a:pPr algn="ctr"/>
            <a:r>
              <a:rPr lang="ru-RU" sz="1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ЦЕНТРАЛЬНОГО ДОМА КУЛЬТУРЫ, СЕЛЬСКИХ ДОМОВ КУЛЬТУРЫ И СЕЛЬСКИХ КЛУБОВ БИРСКОГО РАЙОНА.</a:t>
            </a:r>
          </a:p>
          <a:p>
            <a:pPr algn="ctr"/>
            <a:endParaRPr lang="ru-RU" sz="14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ДОБРО ПОЖАЛОВАТЬ!</a:t>
            </a:r>
            <a:endParaRPr lang="ru-RU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5979339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</TotalTime>
  <Words>40</Words>
  <Application>Microsoft Office PowerPoint</Application>
  <PresentationFormat>Широкоэкранный</PresentationFormat>
  <Paragraphs>11</Paragraphs>
  <Slides>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Sylfaen</vt:lpstr>
      <vt:lpstr>Times New Roman</vt:lpstr>
      <vt:lpstr>Тема Office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Лилия Николаевена</dc:creator>
  <cp:lastModifiedBy>Лилия Николаевена</cp:lastModifiedBy>
  <cp:revision>3</cp:revision>
  <dcterms:created xsi:type="dcterms:W3CDTF">2023-09-25T06:37:46Z</dcterms:created>
  <dcterms:modified xsi:type="dcterms:W3CDTF">2023-09-25T07:05:27Z</dcterms:modified>
</cp:coreProperties>
</file>